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1" r:id="rId9"/>
    <p:sldId id="262" r:id="rId10"/>
    <p:sldId id="263" r:id="rId11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4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26FB8-F857-4B2A-87E1-D186E6EB35FC}" type="datetimeFigureOut">
              <a:rPr lang="uk-UA" smtClean="0"/>
              <a:t>24.05.2015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A6729-2B63-4050-8335-C0ED1E6B01E7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41906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A6729-2B63-4050-8335-C0ED1E6B01E7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10984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A6729-2B63-4050-8335-C0ED1E6B01E7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99502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A6729-2B63-4050-8335-C0ED1E6B01E7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8495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A6729-2B63-4050-8335-C0ED1E6B01E7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07686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A6729-2B63-4050-8335-C0ED1E6B01E7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87243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A6729-2B63-4050-8335-C0ED1E6B01E7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11524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A6729-2B63-4050-8335-C0ED1E6B01E7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16110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A6729-2B63-4050-8335-C0ED1E6B01E7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56642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663DF17F-5AE3-4B65-B9DC-980903A8C554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4293934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B0719-0A8B-48C8-BC0D-3C4D5F5B5EBD}" type="datetime1">
              <a:rPr lang="uk-UA" smtClean="0"/>
              <a:t>24.05.2015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82135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5C6B7-49EC-4181-96B2-45588B96BE8F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19899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89C60-30E7-4CA7-9CB0-AF7986CC2143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72181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60EB8-55B2-4031-9703-8B5AA2C8E902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029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8D628-8F8D-4845-BF11-7EB410F9B2F1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95641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1AC60-9AAA-443A-953B-1D790E558366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5409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4628C-3DB7-4538-A249-296D3BC7712F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530442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4516C-838C-4B5D-BF8E-AA87AFB99F0D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92931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E9AE8B70-665F-48C7-B4FD-CC02BB27EC61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6723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2E386-5D16-4A22-897C-89AD794504F2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25283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CDA2A-1F54-4240-8665-217C50BEEAC4}" type="datetime1">
              <a:rPr lang="uk-UA" smtClean="0"/>
              <a:t>24.05.2015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08562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4DE0D-2753-42FA-9212-66830E94BCB7}" type="datetime1">
              <a:rPr lang="uk-UA" smtClean="0"/>
              <a:t>24.05.2015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7081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50083-AEA0-4E4F-8247-CC28E93BEF1C}" type="datetime1">
              <a:rPr lang="uk-UA" smtClean="0"/>
              <a:t>24.05.2015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55494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5D9B-377B-46B7-863A-57C6768A0205}" type="datetime1">
              <a:rPr lang="uk-UA" smtClean="0"/>
              <a:t>24.05.2015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61322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79E4-FF00-4599-8A91-99CDA4880C1E}" type="datetime1">
              <a:rPr lang="uk-UA" smtClean="0"/>
              <a:t>24.05.2015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6265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D4EE-BCEA-4BCC-814F-D12DF63D1297}" type="datetime1">
              <a:rPr lang="uk-UA" smtClean="0"/>
              <a:t>24.05.2015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28500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6E09B02-B951-498E-B0C7-1D253C7CFA2B}" type="datetime1">
              <a:rPr lang="uk-UA" smtClean="0"/>
              <a:t>24.05.2015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smtClean="0"/>
              <a:t>kalashnikovbv@gmail.com</a:t>
            </a:r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1BEBCF7-651D-479B-8234-E7FC8A512B4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69499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2563905"/>
          </a:xfrm>
        </p:spPr>
        <p:txBody>
          <a:bodyPr/>
          <a:lstStyle/>
          <a:p>
            <a:r>
              <a:rPr lang="uk-UA" dirty="0" smtClean="0"/>
              <a:t>Проект </a:t>
            </a:r>
            <a:r>
              <a:rPr lang="en-US" dirty="0" smtClean="0"/>
              <a:t>“Space Attack”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uk-UA" sz="2800" dirty="0" err="1" smtClean="0"/>
              <a:t>Калашніков</a:t>
            </a:r>
            <a:r>
              <a:rPr lang="uk-UA" sz="2800" dirty="0" smtClean="0"/>
              <a:t> Богдан ПЗС-1</a:t>
            </a:r>
          </a:p>
          <a:p>
            <a:r>
              <a:rPr lang="en-US" sz="2800" dirty="0" smtClean="0"/>
              <a:t>kalashnikovbv@gmail.com</a:t>
            </a:r>
            <a:endParaRPr lang="uk-UA" sz="2800" dirty="0"/>
          </a:p>
        </p:txBody>
      </p:sp>
    </p:spTree>
    <p:extLst>
      <p:ext uri="{BB962C8B-B14F-4D97-AF65-F5344CB8AC3E}">
        <p14:creationId xmlns:p14="http://schemas.microsoft.com/office/powerpoint/2010/main" val="319162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2563905"/>
          </a:xfrm>
        </p:spPr>
        <p:txBody>
          <a:bodyPr/>
          <a:lstStyle/>
          <a:p>
            <a:r>
              <a:rPr lang="uk-UA" dirty="0" smtClean="0"/>
              <a:t>Дякую за увагу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uk-UA" sz="2800" dirty="0" err="1" smtClean="0"/>
              <a:t>Калашніков</a:t>
            </a:r>
            <a:r>
              <a:rPr lang="uk-UA" sz="2800" dirty="0" smtClean="0"/>
              <a:t> Богдан ПЗС-1</a:t>
            </a:r>
          </a:p>
          <a:p>
            <a:r>
              <a:rPr lang="en-US" sz="2800" dirty="0" smtClean="0"/>
              <a:t>kalashnikovbv@gmail.com</a:t>
            </a:r>
            <a:endParaRPr lang="uk-UA" sz="2800" dirty="0"/>
          </a:p>
        </p:txBody>
      </p:sp>
    </p:spTree>
    <p:extLst>
      <p:ext uri="{BB962C8B-B14F-4D97-AF65-F5344CB8AC3E}">
        <p14:creationId xmlns:p14="http://schemas.microsoft.com/office/powerpoint/2010/main" val="4100276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800" dirty="0" smtClean="0"/>
              <a:t>Суть проекту</a:t>
            </a:r>
            <a:endParaRPr lang="uk-UA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82133" y="2667000"/>
            <a:ext cx="7857067" cy="3332816"/>
          </a:xfrm>
        </p:spPr>
        <p:txBody>
          <a:bodyPr>
            <a:normAutofit/>
          </a:bodyPr>
          <a:lstStyle/>
          <a:p>
            <a:r>
              <a:rPr lang="uk-UA" dirty="0" smtClean="0"/>
              <a:t>Мобільна 3</a:t>
            </a:r>
            <a:r>
              <a:rPr lang="en-US" dirty="0" smtClean="0"/>
              <a:t>D </a:t>
            </a:r>
            <a:r>
              <a:rPr lang="uk-UA" dirty="0" smtClean="0"/>
              <a:t>гра</a:t>
            </a:r>
          </a:p>
          <a:p>
            <a:r>
              <a:rPr lang="en-US" dirty="0" smtClean="0"/>
              <a:t>Action-arcade</a:t>
            </a:r>
          </a:p>
          <a:p>
            <a:r>
              <a:rPr lang="uk-UA" dirty="0" smtClean="0"/>
              <a:t>Дія відбувається в космосі</a:t>
            </a:r>
          </a:p>
          <a:p>
            <a:r>
              <a:rPr lang="uk-UA" dirty="0" smtClean="0"/>
              <a:t>Гравець керує космічним кораблем</a:t>
            </a:r>
          </a:p>
          <a:p>
            <a:r>
              <a:rPr lang="uk-UA" dirty="0" smtClean="0"/>
              <a:t>Потрібно знищувати ворогів та оминати астероїди</a:t>
            </a:r>
          </a:p>
          <a:p>
            <a:r>
              <a:rPr lang="uk-UA" dirty="0" smtClean="0"/>
              <a:t>Якщо корабель гравця буде знищено – гра завершиться</a:t>
            </a:r>
          </a:p>
          <a:p>
            <a:endParaRPr lang="uk-UA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kalashnikovbv@gmail.com</a:t>
            </a:r>
            <a:endParaRPr lang="uk-UA" sz="1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7871013" y="6108173"/>
            <a:ext cx="815788" cy="365125"/>
          </a:xfrm>
        </p:spPr>
        <p:txBody>
          <a:bodyPr/>
          <a:lstStyle/>
          <a:p>
            <a:fld id="{41BEBCF7-651D-479B-8234-E7FC8A512B4D}" type="slidenum">
              <a:rPr lang="uk-UA" sz="1600" smtClean="0"/>
              <a:t>2</a:t>
            </a:fld>
            <a:r>
              <a:rPr lang="en-US" sz="1600" dirty="0" smtClean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237878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800" dirty="0" smtClean="0"/>
              <a:t>Мета</a:t>
            </a:r>
            <a:endParaRPr lang="uk-UA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82133" y="2667000"/>
            <a:ext cx="7857067" cy="3332816"/>
          </a:xfrm>
        </p:spPr>
        <p:txBody>
          <a:bodyPr>
            <a:normAutofit/>
          </a:bodyPr>
          <a:lstStyle/>
          <a:p>
            <a:r>
              <a:rPr lang="uk-UA" sz="2800" dirty="0" smtClean="0"/>
              <a:t>Розважити гравця</a:t>
            </a:r>
          </a:p>
          <a:p>
            <a:r>
              <a:rPr lang="uk-UA" sz="2800" dirty="0" smtClean="0"/>
              <a:t>Допомогти скоротити час</a:t>
            </a:r>
            <a:endParaRPr lang="uk-UA" sz="280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kalashnikovbv@gmail.com</a:t>
            </a:r>
            <a:endParaRPr lang="uk-UA" sz="1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7942729" y="6108173"/>
            <a:ext cx="744071" cy="365125"/>
          </a:xfrm>
        </p:spPr>
        <p:txBody>
          <a:bodyPr/>
          <a:lstStyle/>
          <a:p>
            <a:fld id="{41BEBCF7-651D-479B-8234-E7FC8A512B4D}" type="slidenum">
              <a:rPr lang="uk-UA" sz="1600" smtClean="0"/>
              <a:pPr/>
              <a:t>3</a:t>
            </a:fld>
            <a:r>
              <a:rPr lang="en-US" sz="1600" dirty="0" smtClean="0"/>
              <a:t>/10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61086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800" dirty="0" smtClean="0"/>
              <a:t>Переваги над конкурентами</a:t>
            </a:r>
            <a:endParaRPr lang="uk-UA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82133" y="2667000"/>
            <a:ext cx="7857067" cy="3332816"/>
          </a:xfrm>
        </p:spPr>
        <p:txBody>
          <a:bodyPr>
            <a:normAutofit/>
          </a:bodyPr>
          <a:lstStyle/>
          <a:p>
            <a:r>
              <a:rPr lang="uk-UA" sz="2800" dirty="0" smtClean="0"/>
              <a:t>Можливість вибору типу управління: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uk-UA" sz="2800" dirty="0" smtClean="0"/>
              <a:t>джойстик або гіроскоп</a:t>
            </a:r>
            <a:endParaRPr lang="uk-UA" sz="2800" dirty="0"/>
          </a:p>
          <a:p>
            <a:r>
              <a:rPr lang="en-US" sz="2800" dirty="0" smtClean="0"/>
              <a:t>Free</a:t>
            </a:r>
          </a:p>
          <a:p>
            <a:r>
              <a:rPr lang="en-US" sz="2800" dirty="0" smtClean="0"/>
              <a:t>No in-app purchases</a:t>
            </a:r>
            <a:endParaRPr lang="uk-UA" sz="2800" dirty="0" smtClean="0"/>
          </a:p>
          <a:p>
            <a:pPr marL="0" indent="0">
              <a:buNone/>
            </a:pPr>
            <a:r>
              <a:rPr lang="uk-UA" sz="2800" dirty="0" smtClean="0"/>
              <a:t>	</a:t>
            </a:r>
            <a:endParaRPr lang="uk-UA" sz="280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kalashnikovbv@gmail.com</a:t>
            </a:r>
            <a:endParaRPr lang="uk-UA" sz="1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7969625" y="6108173"/>
            <a:ext cx="717176" cy="365125"/>
          </a:xfrm>
        </p:spPr>
        <p:txBody>
          <a:bodyPr/>
          <a:lstStyle/>
          <a:p>
            <a:fld id="{41BEBCF7-651D-479B-8234-E7FC8A512B4D}" type="slidenum">
              <a:rPr lang="uk-UA" sz="1600" smtClean="0"/>
              <a:pPr/>
              <a:t>4</a:t>
            </a:fld>
            <a:r>
              <a:rPr lang="en-US" sz="1600" dirty="0" smtClean="0"/>
              <a:t>/10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41415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800" dirty="0" smtClean="0"/>
              <a:t>Плани впровадження</a:t>
            </a:r>
            <a:endParaRPr lang="uk-UA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82133" y="2667000"/>
            <a:ext cx="7857067" cy="3332816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App Store</a:t>
            </a:r>
          </a:p>
          <a:p>
            <a:r>
              <a:rPr lang="en-US" sz="2800" dirty="0" smtClean="0"/>
              <a:t>Play Market</a:t>
            </a:r>
            <a:endParaRPr lang="uk-UA" sz="2800" dirty="0" smtClean="0"/>
          </a:p>
          <a:p>
            <a:pPr marL="0" indent="0">
              <a:buNone/>
            </a:pPr>
            <a:r>
              <a:rPr lang="uk-UA" dirty="0" smtClean="0"/>
              <a:t>	</a:t>
            </a:r>
            <a:endParaRPr lang="uk-UA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kalashnikovbv@gmail.com</a:t>
            </a:r>
            <a:endParaRPr lang="uk-UA" sz="1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7727577" y="6108173"/>
            <a:ext cx="959224" cy="365125"/>
          </a:xfrm>
        </p:spPr>
        <p:txBody>
          <a:bodyPr/>
          <a:lstStyle/>
          <a:p>
            <a:fld id="{41BEBCF7-651D-479B-8234-E7FC8A512B4D}" type="slidenum">
              <a:rPr lang="uk-UA" sz="1600" smtClean="0"/>
              <a:pPr/>
              <a:t>5</a:t>
            </a:fld>
            <a:r>
              <a:rPr lang="en-US" sz="1600" dirty="0" smtClean="0"/>
              <a:t>/10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2026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800" dirty="0" smtClean="0"/>
              <a:t>Головне Меню</a:t>
            </a:r>
            <a:endParaRPr lang="uk-UA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82133" y="2667000"/>
            <a:ext cx="7857067" cy="333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dirty="0" smtClean="0"/>
              <a:t>	</a:t>
            </a:r>
            <a:endParaRPr lang="uk-UA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kalashnikovbv@gmail.com</a:t>
            </a:r>
            <a:endParaRPr lang="uk-UA" sz="1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7933765" y="6108173"/>
            <a:ext cx="753035" cy="365125"/>
          </a:xfrm>
        </p:spPr>
        <p:txBody>
          <a:bodyPr/>
          <a:lstStyle/>
          <a:p>
            <a:fld id="{41BEBCF7-651D-479B-8234-E7FC8A512B4D}" type="slidenum">
              <a:rPr lang="uk-UA" sz="1600" smtClean="0"/>
              <a:pPr/>
              <a:t>6</a:t>
            </a:fld>
            <a:r>
              <a:rPr lang="en-US" sz="1600" dirty="0" smtClean="0"/>
              <a:t>/10</a:t>
            </a:r>
            <a:endParaRPr lang="en-US" sz="16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551" y="2058011"/>
            <a:ext cx="2956354" cy="394180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1323" y="2058011"/>
            <a:ext cx="2988959" cy="398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559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800" dirty="0" smtClean="0"/>
              <a:t>Ігровий рівень</a:t>
            </a:r>
            <a:endParaRPr lang="uk-UA" sz="480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kalashnikovbv@gmail.com</a:t>
            </a:r>
            <a:endParaRPr lang="uk-UA" sz="1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7960659" y="6108173"/>
            <a:ext cx="726141" cy="365125"/>
          </a:xfrm>
        </p:spPr>
        <p:txBody>
          <a:bodyPr/>
          <a:lstStyle/>
          <a:p>
            <a:fld id="{41BEBCF7-651D-479B-8234-E7FC8A512B4D}" type="slidenum">
              <a:rPr lang="uk-UA" sz="1600" smtClean="0"/>
              <a:pPr/>
              <a:t>7</a:t>
            </a:fld>
            <a:r>
              <a:rPr lang="en-US" sz="1600" dirty="0" smtClean="0"/>
              <a:t>/10</a:t>
            </a:r>
            <a:endParaRPr lang="en-US" sz="160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683" y="2104058"/>
            <a:ext cx="2921222" cy="389496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050" y="2104058"/>
            <a:ext cx="2919679" cy="389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94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800" dirty="0" smtClean="0"/>
              <a:t>Склад Команди</a:t>
            </a:r>
            <a:endParaRPr lang="uk-UA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82133" y="2667000"/>
            <a:ext cx="7857067" cy="3332816"/>
          </a:xfrm>
        </p:spPr>
        <p:txBody>
          <a:bodyPr>
            <a:normAutofit/>
          </a:bodyPr>
          <a:lstStyle/>
          <a:p>
            <a:r>
              <a:rPr lang="uk-UA" sz="2800" dirty="0" smtClean="0"/>
              <a:t>Калашніков Богдан, ПЗС-1 – </a:t>
            </a:r>
            <a:r>
              <a:rPr lang="uk-UA" sz="2800" dirty="0" smtClean="0"/>
              <a:t>гейм-дизайн</a:t>
            </a:r>
            <a:r>
              <a:rPr lang="uk-UA" sz="2800" dirty="0" smtClean="0"/>
              <a:t>, розробка, тестування, </a:t>
            </a:r>
            <a:r>
              <a:rPr lang="uk-UA" sz="2800" smtClean="0"/>
              <a:t>відлагодження</a:t>
            </a:r>
            <a:endParaRPr lang="uk-UA" sz="2800" dirty="0" smtClean="0"/>
          </a:p>
          <a:p>
            <a:r>
              <a:rPr lang="uk-UA" sz="2800" dirty="0" smtClean="0"/>
              <a:t>Досвід розробки на </a:t>
            </a:r>
            <a:r>
              <a:rPr lang="en-US" sz="2800" dirty="0" smtClean="0"/>
              <a:t>Unity</a:t>
            </a:r>
          </a:p>
          <a:p>
            <a:r>
              <a:rPr lang="uk-UA" sz="2800" dirty="0" smtClean="0"/>
              <a:t>Попередній</a:t>
            </a:r>
            <a:r>
              <a:rPr lang="ru-RU" sz="2800" dirty="0" smtClean="0"/>
              <a:t> проект – </a:t>
            </a:r>
            <a:r>
              <a:rPr lang="en-US" sz="2800" dirty="0" smtClean="0"/>
              <a:t>Weird Isle</a:t>
            </a:r>
            <a:endParaRPr lang="uk-UA" sz="280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kalashnikovbv@gmail.com</a:t>
            </a:r>
            <a:endParaRPr lang="uk-UA" sz="1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7871013" y="6108173"/>
            <a:ext cx="815788" cy="365125"/>
          </a:xfrm>
        </p:spPr>
        <p:txBody>
          <a:bodyPr/>
          <a:lstStyle/>
          <a:p>
            <a:fld id="{41BEBCF7-651D-479B-8234-E7FC8A512B4D}" type="slidenum">
              <a:rPr lang="uk-UA" sz="1600" smtClean="0"/>
              <a:pPr/>
              <a:t>8</a:t>
            </a:fld>
            <a:r>
              <a:rPr lang="en-US" sz="1600" dirty="0" smtClean="0"/>
              <a:t>/10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13838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Weird Isle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82133" y="2667000"/>
            <a:ext cx="7857067" cy="333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dirty="0" smtClean="0"/>
              <a:t>	</a:t>
            </a:r>
            <a:endParaRPr lang="uk-UA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kalashnikovbv@gmail.com</a:t>
            </a:r>
            <a:endParaRPr lang="uk-UA" sz="1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7548283" y="6108173"/>
            <a:ext cx="1138518" cy="365125"/>
          </a:xfrm>
        </p:spPr>
        <p:txBody>
          <a:bodyPr/>
          <a:lstStyle/>
          <a:p>
            <a:fld id="{41BEBCF7-651D-479B-8234-E7FC8A512B4D}" type="slidenum">
              <a:rPr lang="uk-UA" sz="1600" smtClean="0"/>
              <a:pPr/>
              <a:t>9</a:t>
            </a:fld>
            <a:r>
              <a:rPr lang="en-US" sz="1600" dirty="0" smtClean="0"/>
              <a:t>/10</a:t>
            </a:r>
            <a:endParaRPr lang="en-US" sz="1600" dirty="0"/>
          </a:p>
        </p:txBody>
      </p:sp>
      <p:pic>
        <p:nvPicPr>
          <p:cNvPr id="6" name="Picture 2" descr="https://lh3.googleusercontent.com/_JSqhLWBunD3wZchOsvNlJ9D8W-viYXZ37zf3ZmcM6kUZ9_8uexJIcRKChvyK0WpaFY0VhN_vNDKdLKV3jQeMvTfeAiI-ZcYGJp6SY7GrxSzqQh7wqqS0oUwssME-x_b-_GG82bgy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439" y="2126738"/>
            <a:ext cx="6516054" cy="367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89555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араллакс">
  <a:themeElements>
    <a:clrScheme name="Аспект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Параллакс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Параллакс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TM03457496[[fn=Параллакс]]</Template>
  <TotalTime>144</TotalTime>
  <Words>126</Words>
  <Application>Microsoft Office PowerPoint</Application>
  <PresentationFormat>Экран (4:3)</PresentationFormat>
  <Paragraphs>59</Paragraphs>
  <Slides>10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Corbel</vt:lpstr>
      <vt:lpstr>Параллакс</vt:lpstr>
      <vt:lpstr>Проект “Space Attack”</vt:lpstr>
      <vt:lpstr>Суть проекту</vt:lpstr>
      <vt:lpstr>Мета</vt:lpstr>
      <vt:lpstr>Переваги над конкурентами</vt:lpstr>
      <vt:lpstr>Плани впровадження</vt:lpstr>
      <vt:lpstr>Головне Меню</vt:lpstr>
      <vt:lpstr>Ігровий рівень</vt:lpstr>
      <vt:lpstr>Склад Команди</vt:lpstr>
      <vt:lpstr>Weird Isle</vt:lpstr>
      <vt:lpstr>Дякую за увагу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“Space Attack”</dc:title>
  <dc:creator>Bogdan Kalashnikov</dc:creator>
  <cp:lastModifiedBy>Bogdan Kalashnikov</cp:lastModifiedBy>
  <cp:revision>6</cp:revision>
  <dcterms:created xsi:type="dcterms:W3CDTF">2015-04-26T08:46:44Z</dcterms:created>
  <dcterms:modified xsi:type="dcterms:W3CDTF">2015-05-24T14:22:01Z</dcterms:modified>
</cp:coreProperties>
</file>

<file path=docProps/thumbnail.jpeg>
</file>